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329" r:id="rId3"/>
    <p:sldId id="398" r:id="rId4"/>
    <p:sldId id="395" r:id="rId5"/>
    <p:sldId id="453" r:id="rId6"/>
    <p:sldId id="407" r:id="rId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7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8ABA0-71A6-4404-A955-FE46AE2ABED1}" v="580" dt="2025-05-13T17:25:25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EF62A3B-CB2F-4FC3-BE50-876AD1603C5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BAD77AA-1035-4B76-A6EB-688E3B346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90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81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9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2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D77AA-1035-4B76-A6EB-688E3B346E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43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AFE4-12B3-DAC1-CD6A-8537ACD28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8A5DE-2BA2-36B3-9B1A-D11DC24D1B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D81AB-9705-FEDA-5CF3-6FEBD49C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8162-EDB8-B025-571A-A6EA1E70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5B09A-B0BF-9DBB-C623-B753CFA4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1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DAE6-48C9-4938-C5F1-E94B1A027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BB7AC-7248-5B54-B472-BC1AC8501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41497-3138-1B45-5970-7E8466DA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AF4E5-4DB0-7450-E10B-F77F51E9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BB25-B1D6-D6EB-E643-57D7ABA85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D06BF-C09F-EB7B-B201-8ED87B271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0AA0A-E63A-20B0-470C-6D6860126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07A49-9623-C80F-BD96-6C610E54E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3847-B3F7-A8AF-08F7-D8DA9316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B2C8F-89D2-8F2D-A63C-53004200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23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4426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57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1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8342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628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4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F110-0256-9C66-7AE3-FE17391E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1A3-8053-8D0A-7A6A-85C4BDB6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35EBE-F0D4-C5DD-F40E-DE5921B7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BAC39-5A0F-5050-A62B-69BF6A7BF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9867D-A2C9-BCC8-8472-6876084EE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5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FE38-2C92-9AD9-1AB8-BBDBD5F3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24B7-57D6-C90D-B8F2-49E82D65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F1609-7D33-A5C3-21F2-743B6CD3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EC704-9ECC-C133-5CA7-F39CC26F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E76F2-6EC8-793C-3552-DBCFE0F9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5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B770-754E-E916-A3BD-05E332285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44763-0E0E-FF98-930D-F0837E739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EE2C3-4FB0-1433-9EA9-F32AB8DBE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FD6E1-67DB-E5DC-F290-5B328A94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303BF-04CC-2A82-B737-1CF452D5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ECEFD-7B17-AA98-E2AA-379D02A2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81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D2A3-CA78-9310-65DD-02DA2CAD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7E093-2BF8-902A-535A-053A130BB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074C1-B100-A337-206C-0D376BE6C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F7A7C-9ABB-EEC9-2196-A73FB337F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1C312-FA8A-44DB-C465-548D97BBB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187DA2-2331-C7D3-C3AF-139A5CC48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537BA-63AA-B54D-8A2D-03D9FBF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A7346-AD9B-2954-3FAC-BD81332A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3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C92A-5CE5-7453-3E03-08DCA2CB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54CF-7929-4981-06CB-9F27D1ED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8DBC1-94E0-5439-4062-DF800737C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8B7EC-627D-19F6-258B-4FE3668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28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7C56EE-DB7B-49E1-3F14-8F2F9242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BBCD3-0D3E-39E5-C274-31F117793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65FDD-6542-B7A0-E110-71B289549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9C6C-67DA-0A18-41E6-B582968D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BA65-C80F-65D0-C00F-CFE5AC9EE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2C1D9-6976-F9C1-5928-7D6ED705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2CF5C-80AC-4091-57D5-A8EE12BB0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5E0C3-86CC-4626-DB5C-A421274C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4A7A0-A4E9-F1F8-4DE7-241AE127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4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7E4E-1382-76A2-A92B-6497B9CB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E9185F-4F19-CAD0-AED9-9F3A3D31A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5E603-30CD-DA88-96D9-1DD9F7F57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03287-B179-0E78-4D51-C87A5F67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3FAB3-1511-ACA0-158F-702BBBD5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F869-2CE4-9E46-4D3B-0CBE1568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94C16-8A1D-57BE-80D9-0610AE84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1D8AC-6A00-DF70-745E-D4ADFA66F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A82F-4B37-5E9C-D830-C6A0BDE94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B3E8CE-8DD8-4069-A6B5-F053EB87B50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7634E-C38F-D80E-3181-4B856D5F0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63488-FD59-6836-D8EC-63DD7A8C8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734B8D-3DF2-4ABE-BECD-C28730C6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2020 Griffin Greenhouse Supplies, Inc. | </a:t>
            </a:r>
            <a:r>
              <a:rPr lang="en-US" b="1" dirty="0"/>
              <a:t>Classification:</a:t>
            </a:r>
            <a:r>
              <a:rPr lang="en-US" dirty="0"/>
              <a:t> For Internal Use Only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562710-7F83-4EFF-ABA8-8E2515EB8F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49" y="215488"/>
            <a:ext cx="1789230" cy="4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2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C6BE6-01D8-FF48-239D-C5697113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39B4-80EF-63F9-B54B-41EE473BA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Cast 2025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D4AB680B-445F-EFF2-4CB2-2CED7D1B31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42118C-DC2D-05E9-BCB1-505B6714F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B80462-FAB2-4040-13B9-C88B3D89F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C95FC9B6-530F-11FD-3007-A084F4107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Review &amp; New Variety HIGHLIGHTS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DC9E1-D539-2CC8-95B5-50EEB3288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071494"/>
            <a:ext cx="1511378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95CBE-A6E5-2DAD-38EF-5BFA600B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9992-A66A-901A-6E62-EA8365EB73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VEGETABLEs</a:t>
            </a:r>
          </a:p>
        </p:txBody>
      </p:sp>
      <p:pic>
        <p:nvPicPr>
          <p:cNvPr id="5" name="Picture 4" descr="A picture containing outdoor, rock, building, stone&#10;&#10;Description automatically generated">
            <a:extLst>
              <a:ext uri="{FF2B5EF4-FFF2-40B4-BE49-F238E27FC236}">
                <a16:creationId xmlns:a16="http://schemas.microsoft.com/office/drawing/2014/main" id="{9A9979A1-829D-0A13-766A-F15B1C064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15247" r="12276" b="5646"/>
          <a:stretch/>
        </p:blipFill>
        <p:spPr>
          <a:xfrm>
            <a:off x="4084320" y="0"/>
            <a:ext cx="4023360" cy="4745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74845-28D3-0BAA-D3E3-A561B097E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1" t="2413" r="17669" b="28387"/>
          <a:stretch/>
        </p:blipFill>
        <p:spPr>
          <a:xfrm>
            <a:off x="8168640" y="0"/>
            <a:ext cx="4023360" cy="4745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783A1C-986A-4970-8E2D-6411DABB2B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" t="14442" r="8578" b="2948"/>
          <a:stretch/>
        </p:blipFill>
        <p:spPr>
          <a:xfrm>
            <a:off x="18854" y="0"/>
            <a:ext cx="4023360" cy="4745736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3609E216-BDBB-2E7A-9511-6975372499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Seed options</a:t>
            </a:r>
          </a:p>
        </p:txBody>
      </p:sp>
    </p:spTree>
    <p:extLst>
      <p:ext uri="{BB962C8B-B14F-4D97-AF65-F5344CB8AC3E}">
        <p14:creationId xmlns:p14="http://schemas.microsoft.com/office/powerpoint/2010/main" val="8674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AFE06-516D-9D52-8F87-6D44C7857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8AFBDB-C65D-5635-5C77-46514039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223" y="683540"/>
            <a:ext cx="5183188" cy="42542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657F14"/>
                </a:solidFill>
              </a:rPr>
              <a:t>Home Grown Vegetables</a:t>
            </a:r>
          </a:p>
          <a:p>
            <a:pPr lvl="1"/>
            <a:r>
              <a:rPr lang="en-US" dirty="0"/>
              <a:t>AAS winners – lots of options</a:t>
            </a:r>
          </a:p>
          <a:p>
            <a:pPr lvl="2"/>
            <a:r>
              <a:rPr lang="en-US" dirty="0"/>
              <a:t>Squash Thriller</a:t>
            </a:r>
          </a:p>
          <a:p>
            <a:pPr lvl="2"/>
            <a:r>
              <a:rPr lang="en-US" b="1" dirty="0"/>
              <a:t>Broccoli Purple Magic</a:t>
            </a:r>
          </a:p>
          <a:p>
            <a:pPr lvl="1"/>
            <a:r>
              <a:rPr lang="en-US" dirty="0"/>
              <a:t>Peppers </a:t>
            </a:r>
          </a:p>
          <a:p>
            <a:pPr lvl="2"/>
            <a:r>
              <a:rPr lang="en-US" dirty="0"/>
              <a:t>Goal is to breed in disease resistance to BLS and to prioritize Phytophthora resistance</a:t>
            </a:r>
          </a:p>
          <a:p>
            <a:pPr lvl="2"/>
            <a:r>
              <a:rPr lang="en-US" dirty="0"/>
              <a:t>Offer varieties slotted for particular regions or well adapted across many climates</a:t>
            </a:r>
          </a:p>
          <a:p>
            <a:pPr lvl="1"/>
            <a:r>
              <a:rPr lang="en-US" dirty="0"/>
              <a:t>New Lettuce Pint Sized</a:t>
            </a:r>
          </a:p>
          <a:p>
            <a:pPr lvl="2"/>
            <a:r>
              <a:rPr lang="en-US" dirty="0"/>
              <a:t>5-6 inch, 1 -2 serving crisp heads on compact plants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14FA3A-C664-95E6-1843-2F9D5045D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886" y="365125"/>
            <a:ext cx="2922891" cy="636831"/>
          </a:xfrm>
          <a:prstGeom prst="rect">
            <a:avLst/>
          </a:prstGeom>
        </p:spPr>
      </p:pic>
      <p:pic>
        <p:nvPicPr>
          <p:cNvPr id="10" name="Picture 9" descr="A plant with purple flowers&#10;&#10;AI-generated content may be incorrect.">
            <a:extLst>
              <a:ext uri="{FF2B5EF4-FFF2-40B4-BE49-F238E27FC236}">
                <a16:creationId xmlns:a16="http://schemas.microsoft.com/office/drawing/2014/main" id="{C71E4D53-4E1C-19DD-B5A5-859A7D4E1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563" y="4727864"/>
            <a:ext cx="2714654" cy="2035991"/>
          </a:xfrm>
          <a:prstGeom prst="rect">
            <a:avLst/>
          </a:prstGeom>
        </p:spPr>
      </p:pic>
      <p:pic>
        <p:nvPicPr>
          <p:cNvPr id="12" name="Picture 11" descr="A group of plants with tags on them&#10;&#10;AI-generated content may be incorrect.">
            <a:extLst>
              <a:ext uri="{FF2B5EF4-FFF2-40B4-BE49-F238E27FC236}">
                <a16:creationId xmlns:a16="http://schemas.microsoft.com/office/drawing/2014/main" id="{3A79188B-F377-A935-C6E2-95907A880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109615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9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8CEA4-D9B4-68F5-8A8F-802B47091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57" y="687349"/>
            <a:ext cx="2571169" cy="2651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A7593-A1F2-AF57-364C-3C79DB324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749" y="264861"/>
            <a:ext cx="2152075" cy="463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95AE5-CC86-1267-8222-E3AB16DD2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073" y="868324"/>
            <a:ext cx="2893325" cy="2470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D76E3-9955-D11F-00D0-9280548DFD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3785"/>
          <a:stretch/>
        </p:blipFill>
        <p:spPr>
          <a:xfrm>
            <a:off x="362712" y="3429000"/>
            <a:ext cx="2083772" cy="157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03DDF-B444-8FAC-F999-8BDD4B215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22" y="3777729"/>
            <a:ext cx="2202826" cy="230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287FB5-0D46-C1AE-1AE8-DF700B60AA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2" y="5005982"/>
            <a:ext cx="2637681" cy="1288453"/>
          </a:xfrm>
          <a:prstGeom prst="rect">
            <a:avLst/>
          </a:prstGeom>
        </p:spPr>
      </p:pic>
      <p:pic>
        <p:nvPicPr>
          <p:cNvPr id="14" name="Picture 13" descr="A cucumber plant in a pot&#10;&#10;AI-generated content may be incorrect.">
            <a:extLst>
              <a:ext uri="{FF2B5EF4-FFF2-40B4-BE49-F238E27FC236}">
                <a16:creationId xmlns:a16="http://schemas.microsoft.com/office/drawing/2014/main" id="{7B18607E-0312-F9B4-CFE8-2F8992359A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9908" y="1558925"/>
            <a:ext cx="4237736" cy="3178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158278-5913-3DD4-06D6-8DC2FD4B0C54}"/>
              </a:ext>
            </a:extLst>
          </p:cNvPr>
          <p:cNvSpPr txBox="1"/>
          <p:nvPr/>
        </p:nvSpPr>
        <p:spPr>
          <a:xfrm>
            <a:off x="6253208" y="5327042"/>
            <a:ext cx="3011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Kitchen Mini Cucumber Quick Snack</a:t>
            </a:r>
          </a:p>
        </p:txBody>
      </p:sp>
    </p:spTree>
    <p:extLst>
      <p:ext uri="{BB962C8B-B14F-4D97-AF65-F5344CB8AC3E}">
        <p14:creationId xmlns:p14="http://schemas.microsoft.com/office/powerpoint/2010/main" val="96195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614F7-1943-7D12-EA81-99FF288C8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22" y="256381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657F14"/>
                </a:solidFill>
              </a:rPr>
              <a:t>Syngenta Vegetalis – New Varieties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0755E-28CF-87FE-3DF4-853BC83B1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822" y="1181504"/>
            <a:ext cx="5023737" cy="4993005"/>
          </a:xfrm>
        </p:spPr>
        <p:txBody>
          <a:bodyPr>
            <a:normAutofit fontScale="47500" lnSpcReduction="20000"/>
          </a:bodyPr>
          <a:lstStyle/>
          <a:p>
            <a:r>
              <a:rPr lang="en-US" sz="3600" b="1" dirty="0"/>
              <a:t>Emphasis on flavor and disease resistance, for containers and small spaces</a:t>
            </a:r>
          </a:p>
          <a:p>
            <a:r>
              <a:rPr lang="en-US" dirty="0"/>
              <a:t>Tomato Divinity </a:t>
            </a:r>
          </a:p>
          <a:p>
            <a:pPr lvl="1"/>
            <a:r>
              <a:rPr lang="en-US" dirty="0"/>
              <a:t>Large slicer with Late Blight disease tolerance</a:t>
            </a:r>
          </a:p>
          <a:p>
            <a:r>
              <a:rPr lang="en-US" dirty="0"/>
              <a:t>Pepper Big Ben</a:t>
            </a:r>
          </a:p>
          <a:p>
            <a:pPr lvl="1"/>
            <a:r>
              <a:rPr lang="en-US" dirty="0"/>
              <a:t>Dwarf habit, produces large blocky red fruits</a:t>
            </a:r>
          </a:p>
          <a:p>
            <a:pPr lvl="1"/>
            <a:r>
              <a:rPr lang="en-US" dirty="0"/>
              <a:t>Excellent heat tolerance and some tolerance to Tobacco Mosaic virus</a:t>
            </a:r>
          </a:p>
          <a:p>
            <a:r>
              <a:rPr lang="en-US" dirty="0"/>
              <a:t>Tomato Partyball</a:t>
            </a:r>
          </a:p>
          <a:p>
            <a:pPr lvl="1"/>
            <a:r>
              <a:rPr lang="en-US" dirty="0"/>
              <a:t>Sweet cherry sized fruits</a:t>
            </a:r>
          </a:p>
          <a:p>
            <a:pPr lvl="1"/>
            <a:r>
              <a:rPr lang="en-US" dirty="0"/>
              <a:t>Resistant to Tomato Mosaic virus and tolerant to Late Blight</a:t>
            </a:r>
          </a:p>
          <a:p>
            <a:r>
              <a:rPr lang="en-US" dirty="0"/>
              <a:t>Tomato Akoya</a:t>
            </a:r>
          </a:p>
          <a:p>
            <a:pPr lvl="1"/>
            <a:r>
              <a:rPr lang="en-US" dirty="0"/>
              <a:t>Cocktail tomato harvest when turns from black to orange.</a:t>
            </a:r>
          </a:p>
          <a:p>
            <a:pPr lvl="1"/>
            <a:r>
              <a:rPr lang="en-US" dirty="0"/>
              <a:t>Late Blight tolerant</a:t>
            </a:r>
          </a:p>
          <a:p>
            <a:r>
              <a:rPr lang="en-US" dirty="0"/>
              <a:t>Eggplant Baby Jack</a:t>
            </a:r>
          </a:p>
          <a:p>
            <a:pPr lvl="1"/>
            <a:r>
              <a:rPr lang="en-US" dirty="0"/>
              <a:t>Small purple round fruits, very compact variety for patio and container gardening</a:t>
            </a:r>
          </a:p>
          <a:p>
            <a:r>
              <a:rPr lang="en-US" dirty="0"/>
              <a:t>Tomato Summer Dew</a:t>
            </a:r>
          </a:p>
          <a:p>
            <a:pPr lvl="1"/>
            <a:r>
              <a:rPr lang="en-US" dirty="0"/>
              <a:t>Semi-trailing cherry with pear shaped fruits.</a:t>
            </a:r>
          </a:p>
          <a:p>
            <a:pPr lvl="1"/>
            <a:r>
              <a:rPr lang="en-US" dirty="0"/>
              <a:t>Resistant to Tomato Mosaic virus and tolerant to Late Blight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" name="Picture 1" descr="A group of potted plants&#10;&#10;AI-generated content may be incorrect.">
            <a:extLst>
              <a:ext uri="{FF2B5EF4-FFF2-40B4-BE49-F238E27FC236}">
                <a16:creationId xmlns:a16="http://schemas.microsoft.com/office/drawing/2014/main" id="{404A31C8-9C5B-7C34-5FA0-DE88CBC13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1080293"/>
            <a:ext cx="5972345" cy="4479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ABD6F-D19C-1620-7FC3-FF2D399E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169" y="256381"/>
            <a:ext cx="2969009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0DA7B-FB3C-8DD0-CA62-A0A4C88EE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661" y="5559552"/>
            <a:ext cx="3130058" cy="11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6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191</Words>
  <Application>Microsoft Office PowerPoint</Application>
  <PresentationFormat>Widescreen</PresentationFormat>
  <Paragraphs>38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Calibri Light</vt:lpstr>
      <vt:lpstr>Office Theme</vt:lpstr>
      <vt:lpstr>Health Fitness 16x9</vt:lpstr>
      <vt:lpstr>Cast 2025</vt:lpstr>
      <vt:lpstr>VEGETABLEs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Cynthia Drumgool</dc:creator>
  <cp:lastModifiedBy>Alexandra Zavala</cp:lastModifiedBy>
  <cp:revision>24</cp:revision>
  <cp:lastPrinted>2025-04-29T15:34:54Z</cp:lastPrinted>
  <dcterms:created xsi:type="dcterms:W3CDTF">2025-04-04T14:20:33Z</dcterms:created>
  <dcterms:modified xsi:type="dcterms:W3CDTF">2025-05-19T17:53:22Z</dcterms:modified>
</cp:coreProperties>
</file>